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1d348fb2ef7949eb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78" r:id="rId2"/>
    <p:sldId id="277" r:id="rId3"/>
    <p:sldId id="276" r:id="rId4"/>
    <p:sldId id="263" r:id="rId5"/>
    <p:sldId id="264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78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4C46B-4D01-420D-8FC5-87C9DEE0B4E9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11604-4685-460E-985B-9D99659A2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06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61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38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70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3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3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368000" y="5184000"/>
            <a:ext cx="6364586" cy="10794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algn="l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368000" y="2160000"/>
            <a:ext cx="6364586" cy="2880000"/>
          </a:xfrm>
        </p:spPr>
        <p:txBody>
          <a:bodyPr lIns="0" tIns="0" rIns="0" bIns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6337426"/>
            <a:ext cx="9144000" cy="52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792000"/>
            <a:ext cx="2278800" cy="7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92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72832"/>
            <a:ext cx="2949178" cy="369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A723-1FCE-499A-99FD-6E5B727B7A94}" type="datetime1">
              <a:rPr lang="de-DE" smtClean="0"/>
              <a:t>17.01.2022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Umwelt- und Grünflächenamt
Imke Poeschel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64" y="2000250"/>
            <a:ext cx="1524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87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78C2BCA-EEBE-42D3-AD49-3818A69AD4D1}" type="datetime1">
              <a:rPr lang="de-DE" smtClean="0"/>
              <a:t>17.01.2022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100" b="1" smtClean="0">
                <a:solidFill>
                  <a:schemeClr val="bg1"/>
                </a:solidFill>
              </a:rPr>
              <a:t>Umwelt- und Grünflächenamt
Imke Poeschel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7" y="1432146"/>
            <a:ext cx="1523999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4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00" y="720000"/>
            <a:ext cx="6480000" cy="2880000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000" y="3744000"/>
            <a:ext cx="6480000" cy="1080000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18A9-F9BD-4F25-A9A7-8EB222961F23}" type="datetime1">
              <a:rPr lang="de-DE" smtClean="0"/>
              <a:t>17.01.2022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Umwelt- und Grünflächenamt
Imke Poeschel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560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8F3E-DEF1-4ED1-9A07-2B108A471109}" type="datetime1">
              <a:rPr lang="de-DE" smtClean="0"/>
              <a:t>17.01.2022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Umwelt- und Grünflächenamt
Imke Poeschel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617" y="1432146"/>
            <a:ext cx="1524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(untereina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699" cy="2036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93028"/>
            <a:ext cx="7886700" cy="208393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8F3E-DEF1-4ED1-9A07-2B108A471109}" type="datetime1">
              <a:rPr lang="de-DE" smtClean="0"/>
              <a:t>17.01.2022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Umwelt- und Grünflächenamt
Imke Poeschel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617" y="1432146"/>
            <a:ext cx="1524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48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E29F-D0E9-475C-9888-60153637DF14}" type="datetime1">
              <a:rPr lang="de-DE" smtClean="0"/>
              <a:t>17.01.2022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Umwelt- und Grünflächenamt
Imke Poeschel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 smtClean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617" y="1432146"/>
            <a:ext cx="1524000" cy="5715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28650" y="165961"/>
            <a:ext cx="7886700" cy="1264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5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FBCA-B3B7-4D6D-9B54-63B3F227BD4F}" type="datetime1">
              <a:rPr lang="de-DE" smtClean="0"/>
              <a:t>17.01.2022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Umwelt- und Grünflächenamt
Imke Poeschel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 smtClean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617" y="1432146"/>
            <a:ext cx="1524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432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00C7-C408-4A87-A908-FA5C467965D7}" type="datetime1">
              <a:rPr lang="de-DE" smtClean="0"/>
              <a:t>17.01.2022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Umwelt- und Grünflächenamt
Imke Poeschel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564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9046"/>
            <a:ext cx="2949178" cy="36599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7A9B-27EE-4156-9698-BEBE10C216C2}" type="datetime1">
              <a:rPr lang="de-DE" smtClean="0"/>
              <a:t>17.01.2022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Umwelt- und Grünflächenamt
Imke Poeschel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617" y="2000250"/>
            <a:ext cx="1524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977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6446067"/>
            <a:ext cx="9144000" cy="420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5961"/>
            <a:ext cx="7886700" cy="1264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8" y="6515142"/>
            <a:ext cx="652461" cy="1166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B8FF8D6-43A3-4897-B102-C4027A22C553}" type="datetime1">
              <a:rPr lang="de-DE" smtClean="0"/>
              <a:t>17.01.2022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2887" y="6658978"/>
            <a:ext cx="652463" cy="15718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7" y="6469937"/>
            <a:ext cx="967652" cy="319171"/>
          </a:xfrm>
          <a:prstGeom prst="rect">
            <a:avLst/>
          </a:prstGeom>
        </p:spPr>
      </p:pic>
      <p:cxnSp>
        <p:nvCxnSpPr>
          <p:cNvPr id="32" name="Gerader Verbinder 31"/>
          <p:cNvCxnSpPr/>
          <p:nvPr userDrawn="1"/>
        </p:nvCxnSpPr>
        <p:spPr>
          <a:xfrm>
            <a:off x="1699553" y="6476294"/>
            <a:ext cx="0" cy="36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 userDrawn="1"/>
        </p:nvCxnSpPr>
        <p:spPr>
          <a:xfrm>
            <a:off x="7585750" y="6473439"/>
            <a:ext cx="0" cy="36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4366" y="6446068"/>
            <a:ext cx="5360834" cy="4204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100" b="1" dirty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Umwelt- und Grünflächenamt
Imke Poeschel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14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chum.de/neugestaltung-grummer-ba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Bürgerinformationsveranstaltung am 18.01.2022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52097" y="5216048"/>
            <a:ext cx="7477577" cy="603597"/>
          </a:xfrm>
        </p:spPr>
        <p:txBody>
          <a:bodyPr>
            <a:normAutofit fontScale="90000"/>
          </a:bodyPr>
          <a:lstStyle/>
          <a:p>
            <a:r>
              <a:rPr lang="de-DE" sz="3500" dirty="0" smtClean="0"/>
              <a:t/>
            </a:r>
            <a:br>
              <a:rPr lang="de-DE" sz="3500" dirty="0" smtClean="0"/>
            </a:b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Freiraum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Grummer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Teiche - Ausblick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t="1065" r="158" b="13941"/>
          <a:stretch/>
        </p:blipFill>
        <p:spPr bwMode="auto">
          <a:xfrm>
            <a:off x="1368000" y="1871721"/>
            <a:ext cx="5366755" cy="3050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70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00" dirty="0"/>
              <a:t>Freiraum </a:t>
            </a:r>
            <a:r>
              <a:rPr lang="de-DE" sz="2900" dirty="0" err="1"/>
              <a:t>Grummer</a:t>
            </a:r>
            <a:r>
              <a:rPr lang="de-DE" sz="2900" dirty="0"/>
              <a:t> Teiche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</a:p>
          <a:p>
            <a:pPr marL="0" indent="0">
              <a:buNone/>
            </a:pPr>
            <a:endParaRPr lang="de-D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nach Informationsveranstaltung werden die Vorentwürfe digital auf der Homepage (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www.bochum.de/neugestaltung-grummer-bach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 zur Verfügung gestellt</a:t>
            </a:r>
          </a:p>
          <a:p>
            <a:pPr marL="358775" indent="-358775"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Möglichkeit bis zum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31.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Januar 2022 ein Feedback an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uns zu senden (</a:t>
            </a:r>
            <a:r>
              <a:rPr lang="de-DE" sz="16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NeugestaltungGrummerBach@bochum.de</a:t>
            </a: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gf. Einarbeitung von Änderungen, dann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Entwurfsplanung durch das Büro Förder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grundlegenden Änderungen nochmalige Informationsveranstaltung </a:t>
            </a:r>
          </a:p>
          <a:p>
            <a:pPr marL="358775" indent="-358775"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Frühjahr / Frühsommer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2022 Vorstellung der Entwürfe in den politischen Gremien und Veröffentlichung auf der Homepage</a:t>
            </a:r>
          </a:p>
          <a:p>
            <a:pPr marL="358775" indent="-358775"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Beginn der Ausführungsplanung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49E7-7C0D-46D8-A533-D60369DE44A4}" type="datetime1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100" b="1" smtClean="0">
                <a:solidFill>
                  <a:schemeClr val="bg1"/>
                </a:solidFill>
              </a:rPr>
              <a:t>Umwelt- und Grünflächenamt
Imke Poeschel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00" dirty="0"/>
              <a:t>Freiraum </a:t>
            </a:r>
            <a:r>
              <a:rPr lang="de-DE" sz="2900" dirty="0" err="1"/>
              <a:t>Grummer</a:t>
            </a:r>
            <a:r>
              <a:rPr lang="de-DE" sz="2900" dirty="0"/>
              <a:t> Teiche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Zeitplan </a:t>
            </a: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Freiraumplanung </a:t>
            </a: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(vorbehaltlich</a:t>
            </a: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e-D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Bauabschnitt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Tipulus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u. Mühlenteich)</a:t>
            </a:r>
          </a:p>
          <a:p>
            <a:pPr marL="0" indent="0">
              <a:buNone/>
              <a:tabLst>
                <a:tab pos="717550" algn="l"/>
                <a:tab pos="2151063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Mitte 2022	Ausführungsplanung, Vorbereitung der Vergabe, Vergabe etc.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1755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Anfang 2023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Baubeginn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Bauabschnitt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Constantinteich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717550" algn="l"/>
                <a:tab pos="2151063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Anfang 2023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Ausführungsplanung, Vorbereitung der Vergabe, Vergabe etc.</a:t>
            </a:r>
          </a:p>
          <a:p>
            <a:pPr marL="0" indent="0" defTabSz="71755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Mitte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2023 	Baubeginn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49E7-7C0D-46D8-A533-D60369DE44A4}" type="datetime1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100" b="1" smtClean="0">
                <a:solidFill>
                  <a:schemeClr val="bg1"/>
                </a:solidFill>
              </a:rPr>
              <a:t>Umwelt- und Grünflächenamt
Imke Poeschel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00" dirty="0"/>
              <a:t>Freiraum </a:t>
            </a:r>
            <a:r>
              <a:rPr lang="de-DE" sz="2900" dirty="0" err="1"/>
              <a:t>Grummer</a:t>
            </a:r>
            <a:r>
              <a:rPr lang="de-DE" sz="2900" dirty="0"/>
              <a:t> Teiche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Zeitplan </a:t>
            </a: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Freiraumplanung </a:t>
            </a: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(vorbehaltlich</a:t>
            </a: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e-D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3. Bauabschnitt (Kaiseraue- und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Grumbeckteich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  <a:tabLst>
                <a:tab pos="717550" algn="l"/>
                <a:tab pos="2151063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Ende 2023 	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Ausführungsplanung, Vorbereitung der Vergabe, Vergabe etc.</a:t>
            </a:r>
          </a:p>
          <a:p>
            <a:pPr marL="0" indent="0" defTabSz="71755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Mitte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Baubeginn</a:t>
            </a: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4. Bauabschnitt (Kötter-,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Grume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Biggeteich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  <a:tabLst>
                <a:tab pos="717550" algn="l"/>
                <a:tab pos="2151063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Mitte 2024 	Ausführungsplanung, Vorbereitung der Vergabe, Vergabe etc.</a:t>
            </a:r>
          </a:p>
          <a:p>
            <a:pPr marL="0" indent="0" defTabSz="71755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Anfang 2025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Baubeginn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49E7-7C0D-46D8-A533-D60369DE44A4}" type="datetime1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100" b="1" smtClean="0">
                <a:solidFill>
                  <a:schemeClr val="bg1"/>
                </a:solidFill>
              </a:rPr>
              <a:t>Umwelt- und Grünflächenamt
Imke Poeschel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4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00" dirty="0"/>
              <a:t>Freiraum </a:t>
            </a:r>
            <a:r>
              <a:rPr lang="de-DE" sz="2900" dirty="0" err="1"/>
              <a:t>Grummer</a:t>
            </a:r>
            <a:r>
              <a:rPr lang="de-DE" sz="2900" dirty="0"/>
              <a:t> Teiche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Aufmerksamkeit!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49E7-7C0D-46D8-A533-D60369DE44A4}" type="datetime1">
              <a:rPr lang="de-DE" smtClean="0"/>
              <a:t>17.01.2022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100" b="1" smtClean="0">
                <a:solidFill>
                  <a:schemeClr val="bg1"/>
                </a:solidFill>
              </a:rPr>
              <a:t>Umwelt- und Grünflächenamt
Imke Poeschel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Stadt Boch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864"/>
      </a:accent1>
      <a:accent2>
        <a:srgbClr val="0AB4FF"/>
      </a:accent2>
      <a:accent3>
        <a:srgbClr val="F49100"/>
      </a:accent3>
      <a:accent4>
        <a:srgbClr val="E61937"/>
      </a:accent4>
      <a:accent5>
        <a:srgbClr val="17AF8D"/>
      </a:accent5>
      <a:accent6>
        <a:srgbClr val="76B729"/>
      </a:accent6>
      <a:hlink>
        <a:srgbClr val="0F2864"/>
      </a:hlink>
      <a:folHlink>
        <a:srgbClr val="0F2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Vorlage_StadtBochum.potm" id="{756BF875-B093-429E-9BA1-F0EF93CFDD5E}" vid="{50B3CCE8-8A5A-41BA-9F9A-920A95017B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adt Bochum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F2864"/>
    </a:accent1>
    <a:accent2>
      <a:srgbClr val="0AB4FF"/>
    </a:accent2>
    <a:accent3>
      <a:srgbClr val="F49100"/>
    </a:accent3>
    <a:accent4>
      <a:srgbClr val="E61937"/>
    </a:accent4>
    <a:accent5>
      <a:srgbClr val="17AF8D"/>
    </a:accent5>
    <a:accent6>
      <a:srgbClr val="76B729"/>
    </a:accent6>
    <a:hlink>
      <a:srgbClr val="0F2864"/>
    </a:hlink>
    <a:folHlink>
      <a:srgbClr val="0F2864"/>
    </a:folHlink>
  </a:clrScheme>
</a:themeOverrid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emplate>PPVorlage_StadtBochum</Template>
  <TotalTime>0</TotalTime>
  <Words>251</Words>
  <Application>Microsoft Office PowerPoint</Application>
  <PresentationFormat>Bildschirmpräsentation (4:3)</PresentationFormat>
  <Paragraphs>59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</vt:lpstr>
      <vt:lpstr> Freiraum Grummer Teiche - Ausblick</vt:lpstr>
      <vt:lpstr>Freiraum Grummer Teiche</vt:lpstr>
      <vt:lpstr>Freiraum Grummer Teiche</vt:lpstr>
      <vt:lpstr>Freiraum Grummer Teiche</vt:lpstr>
      <vt:lpstr>Freiraum Grummer Teiche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Neugestaltung Parkanlage Grummer Teiche</dc:title>
  <dc:creator>Imke Poeschel</dc:creator>
  <cp:lastModifiedBy>Imke Poeschel</cp:lastModifiedBy>
  <cp:revision>83</cp:revision>
  <dcterms:created xsi:type="dcterms:W3CDTF">2021-12-17T06:20:05Z</dcterms:created>
  <dcterms:modified xsi:type="dcterms:W3CDTF">2022-01-17T09:26:16Z</dcterms:modified>
</cp:coreProperties>
</file>